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43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FBA1-28FA-49D4-89A2-CF1BEDA3FA0E}" type="datetimeFigureOut">
              <a:rPr lang="fr-CA" smtClean="0"/>
              <a:t>2022-04-28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E0CC-80B6-4B59-8E8E-E6852B52EF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716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FBA1-28FA-49D4-89A2-CF1BEDA3FA0E}" type="datetimeFigureOut">
              <a:rPr lang="fr-CA" smtClean="0"/>
              <a:t>2022-04-28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E0CC-80B6-4B59-8E8E-E6852B52EF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859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FBA1-28FA-49D4-89A2-CF1BEDA3FA0E}" type="datetimeFigureOut">
              <a:rPr lang="fr-CA" smtClean="0"/>
              <a:t>2022-04-28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E0CC-80B6-4B59-8E8E-E6852B52EF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314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FBA1-28FA-49D4-89A2-CF1BEDA3FA0E}" type="datetimeFigureOut">
              <a:rPr lang="fr-CA" smtClean="0"/>
              <a:t>2022-04-28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E0CC-80B6-4B59-8E8E-E6852B52EF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667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FBA1-28FA-49D4-89A2-CF1BEDA3FA0E}" type="datetimeFigureOut">
              <a:rPr lang="fr-CA" smtClean="0"/>
              <a:t>2022-04-28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E0CC-80B6-4B59-8E8E-E6852B52EF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300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FBA1-28FA-49D4-89A2-CF1BEDA3FA0E}" type="datetimeFigureOut">
              <a:rPr lang="fr-CA" smtClean="0"/>
              <a:t>2022-04-28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E0CC-80B6-4B59-8E8E-E6852B52EF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031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FBA1-28FA-49D4-89A2-CF1BEDA3FA0E}" type="datetimeFigureOut">
              <a:rPr lang="fr-CA" smtClean="0"/>
              <a:t>2022-04-28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E0CC-80B6-4B59-8E8E-E6852B52EF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261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FBA1-28FA-49D4-89A2-CF1BEDA3FA0E}" type="datetimeFigureOut">
              <a:rPr lang="fr-CA" smtClean="0"/>
              <a:t>2022-04-28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E0CC-80B6-4B59-8E8E-E6852B52EF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160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FBA1-28FA-49D4-89A2-CF1BEDA3FA0E}" type="datetimeFigureOut">
              <a:rPr lang="fr-CA" smtClean="0"/>
              <a:t>2022-04-28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E0CC-80B6-4B59-8E8E-E6852B52EF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28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FBA1-28FA-49D4-89A2-CF1BEDA3FA0E}" type="datetimeFigureOut">
              <a:rPr lang="fr-CA" smtClean="0"/>
              <a:t>2022-04-28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E0CC-80B6-4B59-8E8E-E6852B52EF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618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FBA1-28FA-49D4-89A2-CF1BEDA3FA0E}" type="datetimeFigureOut">
              <a:rPr lang="fr-CA" smtClean="0"/>
              <a:t>2022-04-28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E0CC-80B6-4B59-8E8E-E6852B52EF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473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1FBA1-28FA-49D4-89A2-CF1BEDA3FA0E}" type="datetimeFigureOut">
              <a:rPr lang="fr-CA" smtClean="0"/>
              <a:t>2022-04-28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AE0CC-80B6-4B59-8E8E-E6852B52EF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316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33376" y="1860697"/>
            <a:ext cx="10047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Title</a:t>
            </a:r>
            <a:r>
              <a:rPr lang="fr-CA" sz="5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of the </a:t>
            </a:r>
            <a:r>
              <a:rPr lang="fr-CA" sz="54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presentation</a:t>
            </a:r>
            <a:r>
              <a:rPr lang="fr-CA" sz="5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33375" y="2874335"/>
            <a:ext cx="10047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Subtitle</a:t>
            </a:r>
            <a:r>
              <a:rPr lang="fr-CA" sz="4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of the </a:t>
            </a:r>
            <a:r>
              <a:rPr lang="fr-CA" sz="400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presentation</a:t>
            </a:r>
            <a:endParaRPr lang="fr-CA" sz="4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62987" y="5146158"/>
            <a:ext cx="860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 err="1">
                <a:latin typeface="Century Gothic" panose="020B0502020202020204" pitchFamily="34" charset="0"/>
              </a:rPr>
              <a:t>Author</a:t>
            </a:r>
            <a:r>
              <a:rPr lang="fr-CA" dirty="0">
                <a:latin typeface="Century Gothic" panose="020B0502020202020204" pitchFamily="34" charset="0"/>
              </a:rPr>
              <a:t> 1, </a:t>
            </a:r>
            <a:r>
              <a:rPr lang="fr-CA" dirty="0" err="1">
                <a:latin typeface="Century Gothic" panose="020B0502020202020204" pitchFamily="34" charset="0"/>
              </a:rPr>
              <a:t>Author</a:t>
            </a:r>
            <a:r>
              <a:rPr lang="fr-CA" dirty="0">
                <a:latin typeface="Century Gothic" panose="020B0502020202020204" pitchFamily="34" charset="0"/>
              </a:rPr>
              <a:t> 2, </a:t>
            </a:r>
            <a:r>
              <a:rPr lang="fr-CA" dirty="0" err="1">
                <a:latin typeface="Century Gothic" panose="020B0502020202020204" pitchFamily="34" charset="0"/>
              </a:rPr>
              <a:t>Author</a:t>
            </a:r>
            <a:r>
              <a:rPr lang="fr-CA" dirty="0">
                <a:latin typeface="Century Gothic" panose="020B0502020202020204" pitchFamily="34" charset="0"/>
              </a:rPr>
              <a:t> 3, … </a:t>
            </a:r>
            <a:r>
              <a:rPr lang="fr-CA" dirty="0" err="1">
                <a:latin typeface="Century Gothic" panose="020B0502020202020204" pitchFamily="34" charset="0"/>
              </a:rPr>
              <a:t>Author</a:t>
            </a:r>
            <a:r>
              <a:rPr lang="fr-CA" dirty="0">
                <a:latin typeface="Century Gothic" panose="020B0502020202020204" pitchFamily="34" charset="0"/>
              </a:rPr>
              <a:t> X  </a:t>
            </a:r>
          </a:p>
          <a:p>
            <a:pPr algn="r"/>
            <a:r>
              <a:rPr lang="fr-CA" dirty="0">
                <a:latin typeface="Century Gothic" panose="020B0502020202020204" pitchFamily="34" charset="0"/>
              </a:rPr>
              <a:t>Name of the </a:t>
            </a:r>
            <a:r>
              <a:rPr lang="fr-CA" dirty="0" err="1">
                <a:latin typeface="Century Gothic" panose="020B0502020202020204" pitchFamily="34" charset="0"/>
              </a:rPr>
              <a:t>conference</a:t>
            </a:r>
            <a:r>
              <a:rPr lang="fr-CA" dirty="0">
                <a:latin typeface="Century Gothic" panose="020B0502020202020204" pitchFamily="34" charset="0"/>
              </a:rPr>
              <a:t>/workshop/</a:t>
            </a:r>
            <a:r>
              <a:rPr lang="fr-CA" dirty="0" err="1">
                <a:latin typeface="Century Gothic" panose="020B0502020202020204" pitchFamily="34" charset="0"/>
              </a:rPr>
              <a:t>seminar</a:t>
            </a:r>
            <a:r>
              <a:rPr lang="fr-CA" dirty="0">
                <a:latin typeface="Century Gothic" panose="020B0502020202020204" pitchFamily="34" charset="0"/>
              </a:rPr>
              <a:t> – Date – City - Country</a:t>
            </a:r>
          </a:p>
        </p:txBody>
      </p:sp>
    </p:spTree>
    <p:extLst>
      <p:ext uri="{BB962C8B-B14F-4D97-AF65-F5344CB8AC3E}">
        <p14:creationId xmlns:p14="http://schemas.microsoft.com/office/powerpoint/2010/main" val="335130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0993" y="148855"/>
            <a:ext cx="1132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Conclusions</a:t>
            </a:r>
            <a:endParaRPr lang="fr-CA" sz="3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0993" y="577700"/>
            <a:ext cx="1132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Subtitle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of the slide (if </a:t>
            </a:r>
            <a:r>
              <a:rPr lang="fr-CA" sz="28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necessary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1690CE9-8624-1643-B007-0345E45A2E2B}"/>
              </a:ext>
            </a:extLst>
          </p:cNvPr>
          <p:cNvSpPr txBox="1"/>
          <p:nvPr/>
        </p:nvSpPr>
        <p:spPr>
          <a:xfrm>
            <a:off x="425302" y="1467292"/>
            <a:ext cx="114193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214308" indent="-214308">
              <a:buFont typeface="Arial" pitchFamily="34" charset="0"/>
              <a:buChar char="•"/>
            </a:pP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We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recommend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to:</a:t>
            </a:r>
          </a:p>
          <a:p>
            <a:pPr marL="214308" indent="-214308">
              <a:buFont typeface="Arial" pitchFamily="34" charset="0"/>
              <a:buChar char="•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Use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bullet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and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sub-bullet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lists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KEEP IT SHORT 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No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complete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sentences -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keep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only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the essential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Maximum of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two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lines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for one sentence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Play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with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bold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and </a:t>
            </a:r>
            <a:r>
              <a:rPr lang="fr-CA" dirty="0" err="1">
                <a:solidFill>
                  <a:schemeClr val="accent2"/>
                </a:solidFill>
                <a:latin typeface="Century Gothic" pitchFamily="34" charset="0"/>
              </a:rPr>
              <a:t>different</a:t>
            </a:r>
            <a:r>
              <a:rPr lang="fr-CA" dirty="0">
                <a:solidFill>
                  <a:schemeClr val="accent2"/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accent2"/>
                </a:solidFill>
                <a:latin typeface="Century Gothic" pitchFamily="34" charset="0"/>
              </a:rPr>
              <a:t>colors</a:t>
            </a:r>
            <a:r>
              <a:rPr lang="fr-CA" dirty="0">
                <a:latin typeface="Century Gothic" pitchFamily="34" charset="0"/>
              </a:rPr>
              <a:t>, to </a:t>
            </a:r>
            <a:r>
              <a:rPr lang="fr-CA" dirty="0" err="1">
                <a:latin typeface="Century Gothic" pitchFamily="34" charset="0"/>
              </a:rPr>
              <a:t>highlight</a:t>
            </a:r>
            <a:r>
              <a:rPr lang="fr-CA" dirty="0">
                <a:latin typeface="Century Gothic" pitchFamily="34" charset="0"/>
              </a:rPr>
              <a:t> or </a:t>
            </a:r>
            <a:r>
              <a:rPr lang="fr-CA" dirty="0" err="1">
                <a:latin typeface="Century Gothic" pitchFamily="34" charset="0"/>
              </a:rPr>
              <a:t>emplasize</a:t>
            </a:r>
            <a:r>
              <a:rPr lang="fr-CA" dirty="0">
                <a:latin typeface="Century Gothic" pitchFamily="34" charset="0"/>
              </a:rPr>
              <a:t> important information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 err="1">
                <a:latin typeface="Century Gothic" pitchFamily="34" charset="0"/>
              </a:rPr>
              <a:t>Ideally</a:t>
            </a:r>
            <a:r>
              <a:rPr lang="fr-CA" dirty="0">
                <a:latin typeface="Century Gothic" pitchFamily="34" charset="0"/>
              </a:rPr>
              <a:t>, use the </a:t>
            </a:r>
            <a:r>
              <a:rPr lang="fr-CA" dirty="0" err="1">
                <a:latin typeface="Century Gothic" pitchFamily="34" charset="0"/>
              </a:rPr>
              <a:t>following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three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colors</a:t>
            </a:r>
            <a:r>
              <a:rPr lang="fr-CA" dirty="0">
                <a:latin typeface="Century Gothic" pitchFamily="34" charset="0"/>
              </a:rPr>
              <a:t>: </a:t>
            </a:r>
            <a:r>
              <a:rPr lang="fr-CA" b="1" dirty="0">
                <a:solidFill>
                  <a:schemeClr val="accent2"/>
                </a:solidFill>
                <a:latin typeface="Century Gothic" pitchFamily="34" charset="0"/>
              </a:rPr>
              <a:t>ORANGE</a:t>
            </a:r>
            <a:r>
              <a:rPr lang="fr-CA" dirty="0">
                <a:latin typeface="Century Gothic" pitchFamily="34" charset="0"/>
              </a:rPr>
              <a:t>, </a:t>
            </a:r>
            <a:r>
              <a:rPr lang="fr-CA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BLUE</a:t>
            </a:r>
            <a:r>
              <a:rPr lang="fr-CA" dirty="0">
                <a:latin typeface="Century Gothic" pitchFamily="34" charset="0"/>
              </a:rPr>
              <a:t>, </a:t>
            </a:r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GREY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 err="1">
                <a:latin typeface="Century Gothic" pitchFamily="34" charset="0"/>
              </a:rPr>
              <a:t>Include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graphic</a:t>
            </a:r>
            <a:r>
              <a:rPr lang="fr-CA" dirty="0">
                <a:latin typeface="Century Gothic" pitchFamily="34" charset="0"/>
              </a:rPr>
              <a:t> illustrations, and use/</a:t>
            </a:r>
            <a:r>
              <a:rPr lang="fr-CA" dirty="0" err="1">
                <a:latin typeface="Century Gothic" pitchFamily="34" charset="0"/>
              </a:rPr>
              <a:t>highlight</a:t>
            </a:r>
            <a:r>
              <a:rPr lang="fr-CA" dirty="0">
                <a:latin typeface="Century Gothic" pitchFamily="34" charset="0"/>
              </a:rPr>
              <a:t> « </a:t>
            </a:r>
            <a:r>
              <a:rPr lang="fr-CA" dirty="0" err="1">
                <a:latin typeface="Century Gothic" pitchFamily="34" charset="0"/>
              </a:rPr>
              <a:t>numbers</a:t>
            </a:r>
            <a:r>
              <a:rPr lang="fr-CA" dirty="0">
                <a:latin typeface="Century Gothic" pitchFamily="34" charset="0"/>
              </a:rPr>
              <a:t> »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5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0993" y="148855"/>
            <a:ext cx="1132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Policy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recommendations</a:t>
            </a:r>
            <a:endParaRPr lang="fr-CA" sz="3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0993" y="577700"/>
            <a:ext cx="1132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Subtitle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of the slide (if </a:t>
            </a:r>
            <a:r>
              <a:rPr lang="fr-CA" sz="28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necessary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E85475B-2B2D-4B4A-9D5F-C7E8878D2CAB}"/>
              </a:ext>
            </a:extLst>
          </p:cNvPr>
          <p:cNvSpPr txBox="1"/>
          <p:nvPr/>
        </p:nvSpPr>
        <p:spPr>
          <a:xfrm>
            <a:off x="425302" y="1467292"/>
            <a:ext cx="114193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214308" indent="-214308">
              <a:buFont typeface="Arial" pitchFamily="34" charset="0"/>
              <a:buChar char="•"/>
            </a:pP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We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recommend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to:</a:t>
            </a:r>
          </a:p>
          <a:p>
            <a:pPr marL="214308" indent="-214308">
              <a:buFont typeface="Arial" pitchFamily="34" charset="0"/>
              <a:buChar char="•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Use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bullet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and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sub-bullet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lists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KEEP IT SHORT 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No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complete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sentences -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keep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only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the essential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Maximum of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two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lines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for one sentence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Play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with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bold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and </a:t>
            </a:r>
            <a:r>
              <a:rPr lang="fr-CA" dirty="0" err="1">
                <a:solidFill>
                  <a:schemeClr val="accent2"/>
                </a:solidFill>
                <a:latin typeface="Century Gothic" pitchFamily="34" charset="0"/>
              </a:rPr>
              <a:t>different</a:t>
            </a:r>
            <a:r>
              <a:rPr lang="fr-CA" dirty="0">
                <a:solidFill>
                  <a:schemeClr val="accent2"/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accent2"/>
                </a:solidFill>
                <a:latin typeface="Century Gothic" pitchFamily="34" charset="0"/>
              </a:rPr>
              <a:t>colors</a:t>
            </a:r>
            <a:r>
              <a:rPr lang="fr-CA" dirty="0">
                <a:latin typeface="Century Gothic" pitchFamily="34" charset="0"/>
              </a:rPr>
              <a:t>, to </a:t>
            </a:r>
            <a:r>
              <a:rPr lang="fr-CA" dirty="0" err="1">
                <a:latin typeface="Century Gothic" pitchFamily="34" charset="0"/>
              </a:rPr>
              <a:t>highlight</a:t>
            </a:r>
            <a:r>
              <a:rPr lang="fr-CA" dirty="0">
                <a:latin typeface="Century Gothic" pitchFamily="34" charset="0"/>
              </a:rPr>
              <a:t> or </a:t>
            </a:r>
            <a:r>
              <a:rPr lang="fr-CA" dirty="0" err="1">
                <a:latin typeface="Century Gothic" pitchFamily="34" charset="0"/>
              </a:rPr>
              <a:t>emplasize</a:t>
            </a:r>
            <a:r>
              <a:rPr lang="fr-CA" dirty="0">
                <a:latin typeface="Century Gothic" pitchFamily="34" charset="0"/>
              </a:rPr>
              <a:t> important information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 err="1">
                <a:latin typeface="Century Gothic" pitchFamily="34" charset="0"/>
              </a:rPr>
              <a:t>Ideally</a:t>
            </a:r>
            <a:r>
              <a:rPr lang="fr-CA" dirty="0">
                <a:latin typeface="Century Gothic" pitchFamily="34" charset="0"/>
              </a:rPr>
              <a:t>, use the </a:t>
            </a:r>
            <a:r>
              <a:rPr lang="fr-CA" dirty="0" err="1">
                <a:latin typeface="Century Gothic" pitchFamily="34" charset="0"/>
              </a:rPr>
              <a:t>following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three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colors</a:t>
            </a:r>
            <a:r>
              <a:rPr lang="fr-CA" dirty="0">
                <a:latin typeface="Century Gothic" pitchFamily="34" charset="0"/>
              </a:rPr>
              <a:t>: </a:t>
            </a:r>
            <a:r>
              <a:rPr lang="fr-CA" b="1" dirty="0">
                <a:solidFill>
                  <a:schemeClr val="accent2"/>
                </a:solidFill>
                <a:latin typeface="Century Gothic" pitchFamily="34" charset="0"/>
              </a:rPr>
              <a:t>ORANGE</a:t>
            </a:r>
            <a:r>
              <a:rPr lang="fr-CA" dirty="0">
                <a:latin typeface="Century Gothic" pitchFamily="34" charset="0"/>
              </a:rPr>
              <a:t>, </a:t>
            </a:r>
            <a:r>
              <a:rPr lang="fr-CA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BLUE</a:t>
            </a:r>
            <a:r>
              <a:rPr lang="fr-CA" dirty="0">
                <a:latin typeface="Century Gothic" pitchFamily="34" charset="0"/>
              </a:rPr>
              <a:t>, </a:t>
            </a:r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GREY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 err="1">
                <a:latin typeface="Century Gothic" pitchFamily="34" charset="0"/>
              </a:rPr>
              <a:t>Include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graphic</a:t>
            </a:r>
            <a:r>
              <a:rPr lang="fr-CA" dirty="0">
                <a:latin typeface="Century Gothic" pitchFamily="34" charset="0"/>
              </a:rPr>
              <a:t> illustrations, and use/</a:t>
            </a:r>
            <a:r>
              <a:rPr lang="fr-CA" dirty="0" err="1">
                <a:latin typeface="Century Gothic" pitchFamily="34" charset="0"/>
              </a:rPr>
              <a:t>highlight</a:t>
            </a:r>
            <a:r>
              <a:rPr lang="fr-CA" dirty="0">
                <a:latin typeface="Century Gothic" pitchFamily="34" charset="0"/>
              </a:rPr>
              <a:t> « </a:t>
            </a:r>
            <a:r>
              <a:rPr lang="fr-CA" dirty="0" err="1">
                <a:latin typeface="Century Gothic" pitchFamily="34" charset="0"/>
              </a:rPr>
              <a:t>numbers</a:t>
            </a:r>
            <a:r>
              <a:rPr lang="fr-CA" dirty="0">
                <a:latin typeface="Century Gothic" pitchFamily="34" charset="0"/>
              </a:rPr>
              <a:t> »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1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45B268-BBDB-4EC6-A664-CED7BF60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4207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2CE5679-1C95-E587-0BA0-A726D1CB9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019" y="878317"/>
            <a:ext cx="1309059" cy="634893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78B55DD-3C55-4B94-9031-4F3723BD4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CD849B3-3220-D1AD-9DF9-C814E1739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25" y="708053"/>
            <a:ext cx="3289426" cy="1266429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2D9BB05-ED63-4148-87AB-82720ACC3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614" y="4769536"/>
            <a:ext cx="3950208" cy="2088462"/>
          </a:xfrm>
          <a:custGeom>
            <a:avLst/>
            <a:gdLst>
              <a:gd name="connsiteX0" fmla="*/ 1975104 w 3950208"/>
              <a:gd name="connsiteY0" fmla="*/ 0 h 2088462"/>
              <a:gd name="connsiteX1" fmla="*/ 3950208 w 3950208"/>
              <a:gd name="connsiteY1" fmla="*/ 1975104 h 2088462"/>
              <a:gd name="connsiteX2" fmla="*/ 3944484 w 3950208"/>
              <a:gd name="connsiteY2" fmla="*/ 2088462 h 2088462"/>
              <a:gd name="connsiteX3" fmla="*/ 5724 w 3950208"/>
              <a:gd name="connsiteY3" fmla="*/ 2088462 h 2088462"/>
              <a:gd name="connsiteX4" fmla="*/ 0 w 3950208"/>
              <a:gd name="connsiteY4" fmla="*/ 1975104 h 2088462"/>
              <a:gd name="connsiteX5" fmla="*/ 1975104 w 3950208"/>
              <a:gd name="connsiteY5" fmla="*/ 0 h 208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B00B48C-8AA7-4128-AD60-76349F0CE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6020" y="2715337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91E03E1-8890-EA58-64AF-B8EEBA429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31305"/>
            <a:ext cx="2370416" cy="11377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8DC4A7C-C46C-3719-37AF-2D05C21A3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26" y="6001616"/>
            <a:ext cx="3265195" cy="351008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760511E-86BF-4340-9949-CECB774FA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D67F8DC-8E32-F091-6097-1D0378D07D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5287" y="5128359"/>
            <a:ext cx="2461664" cy="102158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3627906-BB78-5453-4EBC-378D3687D2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170" y="2310421"/>
            <a:ext cx="4222898" cy="1977951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437CC593-E218-6D1F-EC0A-7F78E2167961}"/>
              </a:ext>
            </a:extLst>
          </p:cNvPr>
          <p:cNvSpPr txBox="1"/>
          <p:nvPr/>
        </p:nvSpPr>
        <p:spPr>
          <a:xfrm>
            <a:off x="348022" y="65500"/>
            <a:ext cx="4509236" cy="113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rPr>
              <a:t>Thank you !</a:t>
            </a:r>
            <a:endParaRPr lang="en-US" sz="4800" kern="1200" dirty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D189B68-511D-38C0-E444-193DDB8D10B0}"/>
              </a:ext>
            </a:extLst>
          </p:cNvPr>
          <p:cNvSpPr txBox="1"/>
          <p:nvPr/>
        </p:nvSpPr>
        <p:spPr>
          <a:xfrm>
            <a:off x="369251" y="1219405"/>
            <a:ext cx="4832342" cy="907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Century Gothic" panose="020B0502020202020204" pitchFamily="34" charset="0"/>
              </a:rPr>
              <a:t>This research was carried out by with </a:t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000" dirty="0">
                <a:latin typeface="Century Gothic" panose="020B0502020202020204" pitchFamily="34" charset="0"/>
              </a:rPr>
              <a:t>technical and financial support from: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41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0993" y="148855"/>
            <a:ext cx="1132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Contents </a:t>
            </a:r>
            <a:r>
              <a:rPr lang="fr-CA" sz="3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(indicative)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1609002"/>
            <a:ext cx="530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Context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(incl. policy)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1" y="2168646"/>
            <a:ext cx="11259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Research project, questions and objective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(incl. policy)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638" y="2707024"/>
            <a:ext cx="5658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Methodology and data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638" y="3245402"/>
            <a:ext cx="638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Research results/key findings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638" y="3783780"/>
            <a:ext cx="4685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Policy implications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638" y="4322158"/>
            <a:ext cx="9231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Conclusions and policy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38187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0993" y="148855"/>
            <a:ext cx="1132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Context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- Motivations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20993" y="577700"/>
            <a:ext cx="1132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Subtitle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of the slide (if applicable)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5302" y="1467292"/>
            <a:ext cx="114193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214308" indent="-214308">
              <a:buFont typeface="Arial" pitchFamily="34" charset="0"/>
              <a:buChar char="•"/>
            </a:pP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We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recommend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to:</a:t>
            </a:r>
          </a:p>
          <a:p>
            <a:pPr marL="214308" indent="-214308">
              <a:buFont typeface="Arial" pitchFamily="34" charset="0"/>
              <a:buChar char="•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Use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bullet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and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sub-bullet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lists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KEEP IT SHORT 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No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complete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sentences -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keep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only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the essential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Maximum of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two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lines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for one sentence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Play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with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bold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and </a:t>
            </a:r>
            <a:r>
              <a:rPr lang="fr-CA" dirty="0" err="1">
                <a:solidFill>
                  <a:schemeClr val="accent2"/>
                </a:solidFill>
                <a:latin typeface="Century Gothic" pitchFamily="34" charset="0"/>
              </a:rPr>
              <a:t>different</a:t>
            </a:r>
            <a:r>
              <a:rPr lang="fr-CA" dirty="0">
                <a:solidFill>
                  <a:schemeClr val="accent2"/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accent2"/>
                </a:solidFill>
                <a:latin typeface="Century Gothic" pitchFamily="34" charset="0"/>
              </a:rPr>
              <a:t>colors</a:t>
            </a:r>
            <a:r>
              <a:rPr lang="fr-CA" dirty="0">
                <a:latin typeface="Century Gothic" pitchFamily="34" charset="0"/>
              </a:rPr>
              <a:t>, to </a:t>
            </a:r>
            <a:r>
              <a:rPr lang="fr-CA" dirty="0" err="1">
                <a:latin typeface="Century Gothic" pitchFamily="34" charset="0"/>
              </a:rPr>
              <a:t>highlight</a:t>
            </a:r>
            <a:r>
              <a:rPr lang="fr-CA" dirty="0">
                <a:latin typeface="Century Gothic" pitchFamily="34" charset="0"/>
              </a:rPr>
              <a:t> or </a:t>
            </a:r>
            <a:r>
              <a:rPr lang="fr-CA" dirty="0" err="1">
                <a:latin typeface="Century Gothic" pitchFamily="34" charset="0"/>
              </a:rPr>
              <a:t>emplasize</a:t>
            </a:r>
            <a:r>
              <a:rPr lang="fr-CA" dirty="0">
                <a:latin typeface="Century Gothic" pitchFamily="34" charset="0"/>
              </a:rPr>
              <a:t> important information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 err="1">
                <a:latin typeface="Century Gothic" pitchFamily="34" charset="0"/>
              </a:rPr>
              <a:t>Ideally</a:t>
            </a:r>
            <a:r>
              <a:rPr lang="fr-CA" dirty="0">
                <a:latin typeface="Century Gothic" pitchFamily="34" charset="0"/>
              </a:rPr>
              <a:t>, use the </a:t>
            </a:r>
            <a:r>
              <a:rPr lang="fr-CA" dirty="0" err="1">
                <a:latin typeface="Century Gothic" pitchFamily="34" charset="0"/>
              </a:rPr>
              <a:t>following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three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colors</a:t>
            </a:r>
            <a:r>
              <a:rPr lang="fr-CA" dirty="0">
                <a:latin typeface="Century Gothic" pitchFamily="34" charset="0"/>
              </a:rPr>
              <a:t>: </a:t>
            </a:r>
            <a:r>
              <a:rPr lang="fr-CA" b="1" dirty="0">
                <a:solidFill>
                  <a:schemeClr val="accent2"/>
                </a:solidFill>
                <a:latin typeface="Century Gothic" pitchFamily="34" charset="0"/>
              </a:rPr>
              <a:t>ORANGE</a:t>
            </a:r>
            <a:r>
              <a:rPr lang="fr-CA" dirty="0">
                <a:latin typeface="Century Gothic" pitchFamily="34" charset="0"/>
              </a:rPr>
              <a:t>, </a:t>
            </a:r>
            <a:r>
              <a:rPr lang="fr-CA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BLUE</a:t>
            </a:r>
            <a:r>
              <a:rPr lang="fr-CA" dirty="0">
                <a:latin typeface="Century Gothic" pitchFamily="34" charset="0"/>
              </a:rPr>
              <a:t>, </a:t>
            </a:r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GREY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 err="1">
                <a:latin typeface="Century Gothic" pitchFamily="34" charset="0"/>
              </a:rPr>
              <a:t>Include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graphic</a:t>
            </a:r>
            <a:r>
              <a:rPr lang="fr-CA" dirty="0">
                <a:latin typeface="Century Gothic" pitchFamily="34" charset="0"/>
              </a:rPr>
              <a:t> illustrations, and use/</a:t>
            </a:r>
            <a:r>
              <a:rPr lang="fr-CA" dirty="0" err="1">
                <a:latin typeface="Century Gothic" pitchFamily="34" charset="0"/>
              </a:rPr>
              <a:t>highlight</a:t>
            </a:r>
            <a:r>
              <a:rPr lang="fr-CA" dirty="0">
                <a:latin typeface="Century Gothic" pitchFamily="34" charset="0"/>
              </a:rPr>
              <a:t> « </a:t>
            </a:r>
            <a:r>
              <a:rPr lang="fr-CA" dirty="0" err="1">
                <a:latin typeface="Century Gothic" pitchFamily="34" charset="0"/>
              </a:rPr>
              <a:t>numbers</a:t>
            </a:r>
            <a:r>
              <a:rPr lang="fr-CA" dirty="0">
                <a:latin typeface="Century Gothic" pitchFamily="34" charset="0"/>
              </a:rPr>
              <a:t> »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9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0993" y="148855"/>
            <a:ext cx="1132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Research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project</a:t>
            </a:r>
            <a:endParaRPr lang="fr-CA" sz="3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0993" y="577700"/>
            <a:ext cx="1132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Question and objectives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85412C5-7012-C64F-A2E1-1767C5C54659}"/>
              </a:ext>
            </a:extLst>
          </p:cNvPr>
          <p:cNvSpPr txBox="1"/>
          <p:nvPr/>
        </p:nvSpPr>
        <p:spPr>
          <a:xfrm>
            <a:off x="425302" y="1467292"/>
            <a:ext cx="114193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214308" indent="-214308">
              <a:buFont typeface="Arial" pitchFamily="34" charset="0"/>
              <a:buChar char="•"/>
            </a:pP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We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recommend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to:</a:t>
            </a:r>
          </a:p>
          <a:p>
            <a:pPr marL="214308" indent="-214308">
              <a:buFont typeface="Arial" pitchFamily="34" charset="0"/>
              <a:buChar char="•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Use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bullet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and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sub-bullet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lists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KEEP IT SHORT 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No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complete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sentences -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keep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only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the essential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Maximum of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two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lines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for one sentence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Play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with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bold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and </a:t>
            </a:r>
            <a:r>
              <a:rPr lang="fr-CA" dirty="0" err="1">
                <a:solidFill>
                  <a:schemeClr val="accent2"/>
                </a:solidFill>
                <a:latin typeface="Century Gothic" pitchFamily="34" charset="0"/>
              </a:rPr>
              <a:t>different</a:t>
            </a:r>
            <a:r>
              <a:rPr lang="fr-CA" dirty="0">
                <a:solidFill>
                  <a:schemeClr val="accent2"/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accent2"/>
                </a:solidFill>
                <a:latin typeface="Century Gothic" pitchFamily="34" charset="0"/>
              </a:rPr>
              <a:t>colors</a:t>
            </a:r>
            <a:r>
              <a:rPr lang="fr-CA" dirty="0">
                <a:latin typeface="Century Gothic" pitchFamily="34" charset="0"/>
              </a:rPr>
              <a:t>, to </a:t>
            </a:r>
            <a:r>
              <a:rPr lang="fr-CA" dirty="0" err="1">
                <a:latin typeface="Century Gothic" pitchFamily="34" charset="0"/>
              </a:rPr>
              <a:t>highlight</a:t>
            </a:r>
            <a:r>
              <a:rPr lang="fr-CA" dirty="0">
                <a:latin typeface="Century Gothic" pitchFamily="34" charset="0"/>
              </a:rPr>
              <a:t> or </a:t>
            </a:r>
            <a:r>
              <a:rPr lang="fr-CA" dirty="0" err="1">
                <a:latin typeface="Century Gothic" pitchFamily="34" charset="0"/>
              </a:rPr>
              <a:t>emplasize</a:t>
            </a:r>
            <a:r>
              <a:rPr lang="fr-CA" dirty="0">
                <a:latin typeface="Century Gothic" pitchFamily="34" charset="0"/>
              </a:rPr>
              <a:t> important information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 err="1">
                <a:latin typeface="Century Gothic" pitchFamily="34" charset="0"/>
              </a:rPr>
              <a:t>Ideally</a:t>
            </a:r>
            <a:r>
              <a:rPr lang="fr-CA" dirty="0">
                <a:latin typeface="Century Gothic" pitchFamily="34" charset="0"/>
              </a:rPr>
              <a:t>, use the </a:t>
            </a:r>
            <a:r>
              <a:rPr lang="fr-CA" dirty="0" err="1">
                <a:latin typeface="Century Gothic" pitchFamily="34" charset="0"/>
              </a:rPr>
              <a:t>following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three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colors</a:t>
            </a:r>
            <a:r>
              <a:rPr lang="fr-CA" dirty="0">
                <a:latin typeface="Century Gothic" pitchFamily="34" charset="0"/>
              </a:rPr>
              <a:t>: </a:t>
            </a:r>
            <a:r>
              <a:rPr lang="fr-CA" b="1" dirty="0">
                <a:solidFill>
                  <a:schemeClr val="accent2"/>
                </a:solidFill>
                <a:latin typeface="Century Gothic" pitchFamily="34" charset="0"/>
              </a:rPr>
              <a:t>ORANGE</a:t>
            </a:r>
            <a:r>
              <a:rPr lang="fr-CA" dirty="0">
                <a:latin typeface="Century Gothic" pitchFamily="34" charset="0"/>
              </a:rPr>
              <a:t>, </a:t>
            </a:r>
            <a:r>
              <a:rPr lang="fr-CA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BLUE</a:t>
            </a:r>
            <a:r>
              <a:rPr lang="fr-CA" dirty="0">
                <a:latin typeface="Century Gothic" pitchFamily="34" charset="0"/>
              </a:rPr>
              <a:t>, </a:t>
            </a:r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GREY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 err="1">
                <a:latin typeface="Century Gothic" pitchFamily="34" charset="0"/>
              </a:rPr>
              <a:t>Include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graphic</a:t>
            </a:r>
            <a:r>
              <a:rPr lang="fr-CA" dirty="0">
                <a:latin typeface="Century Gothic" pitchFamily="34" charset="0"/>
              </a:rPr>
              <a:t> illustrations, and use/</a:t>
            </a:r>
            <a:r>
              <a:rPr lang="fr-CA" dirty="0" err="1">
                <a:latin typeface="Century Gothic" pitchFamily="34" charset="0"/>
              </a:rPr>
              <a:t>highlight</a:t>
            </a:r>
            <a:r>
              <a:rPr lang="fr-CA" dirty="0">
                <a:latin typeface="Century Gothic" pitchFamily="34" charset="0"/>
              </a:rPr>
              <a:t> « </a:t>
            </a:r>
            <a:r>
              <a:rPr lang="fr-CA" dirty="0" err="1">
                <a:latin typeface="Century Gothic" pitchFamily="34" charset="0"/>
              </a:rPr>
              <a:t>numbers</a:t>
            </a:r>
            <a:r>
              <a:rPr lang="fr-CA" dirty="0">
                <a:latin typeface="Century Gothic" pitchFamily="34" charset="0"/>
              </a:rPr>
              <a:t> »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0993" y="148855"/>
            <a:ext cx="1132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Methodology</a:t>
            </a:r>
            <a:endParaRPr lang="fr-CA" sz="3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0993" y="577700"/>
            <a:ext cx="1132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Subtitle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of the slide (if </a:t>
            </a:r>
            <a:r>
              <a:rPr lang="fr-CA" sz="28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necessary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6C2FA8-D0CE-CD4B-BE05-F0E099FAC4B7}"/>
              </a:ext>
            </a:extLst>
          </p:cNvPr>
          <p:cNvSpPr txBox="1"/>
          <p:nvPr/>
        </p:nvSpPr>
        <p:spPr>
          <a:xfrm>
            <a:off x="425302" y="1467292"/>
            <a:ext cx="114193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214308" indent="-214308">
              <a:buFont typeface="Arial" pitchFamily="34" charset="0"/>
              <a:buChar char="•"/>
            </a:pP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We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recommend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to:</a:t>
            </a:r>
          </a:p>
          <a:p>
            <a:pPr marL="214308" indent="-214308">
              <a:buFont typeface="Arial" pitchFamily="34" charset="0"/>
              <a:buChar char="•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Use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bullet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and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sub-bullet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lists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KEEP IT SHORT 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No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complete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sentences -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keep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only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the essential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Maximum of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two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lines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for one sentence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Play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with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bold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and </a:t>
            </a:r>
            <a:r>
              <a:rPr lang="fr-CA" dirty="0" err="1">
                <a:solidFill>
                  <a:schemeClr val="accent2"/>
                </a:solidFill>
                <a:latin typeface="Century Gothic" pitchFamily="34" charset="0"/>
              </a:rPr>
              <a:t>different</a:t>
            </a:r>
            <a:r>
              <a:rPr lang="fr-CA" dirty="0">
                <a:solidFill>
                  <a:schemeClr val="accent2"/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accent2"/>
                </a:solidFill>
                <a:latin typeface="Century Gothic" pitchFamily="34" charset="0"/>
              </a:rPr>
              <a:t>colors</a:t>
            </a:r>
            <a:r>
              <a:rPr lang="fr-CA" dirty="0">
                <a:latin typeface="Century Gothic" pitchFamily="34" charset="0"/>
              </a:rPr>
              <a:t>, to </a:t>
            </a:r>
            <a:r>
              <a:rPr lang="fr-CA" dirty="0" err="1">
                <a:latin typeface="Century Gothic" pitchFamily="34" charset="0"/>
              </a:rPr>
              <a:t>highlight</a:t>
            </a:r>
            <a:r>
              <a:rPr lang="fr-CA" dirty="0">
                <a:latin typeface="Century Gothic" pitchFamily="34" charset="0"/>
              </a:rPr>
              <a:t> or </a:t>
            </a:r>
            <a:r>
              <a:rPr lang="fr-CA" dirty="0" err="1">
                <a:latin typeface="Century Gothic" pitchFamily="34" charset="0"/>
              </a:rPr>
              <a:t>emplasize</a:t>
            </a:r>
            <a:r>
              <a:rPr lang="fr-CA" dirty="0">
                <a:latin typeface="Century Gothic" pitchFamily="34" charset="0"/>
              </a:rPr>
              <a:t> important information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 err="1">
                <a:latin typeface="Century Gothic" pitchFamily="34" charset="0"/>
              </a:rPr>
              <a:t>Ideally</a:t>
            </a:r>
            <a:r>
              <a:rPr lang="fr-CA" dirty="0">
                <a:latin typeface="Century Gothic" pitchFamily="34" charset="0"/>
              </a:rPr>
              <a:t>, use the </a:t>
            </a:r>
            <a:r>
              <a:rPr lang="fr-CA" dirty="0" err="1">
                <a:latin typeface="Century Gothic" pitchFamily="34" charset="0"/>
              </a:rPr>
              <a:t>following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three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colors</a:t>
            </a:r>
            <a:r>
              <a:rPr lang="fr-CA" dirty="0">
                <a:latin typeface="Century Gothic" pitchFamily="34" charset="0"/>
              </a:rPr>
              <a:t>: </a:t>
            </a:r>
            <a:r>
              <a:rPr lang="fr-CA" b="1" dirty="0">
                <a:solidFill>
                  <a:schemeClr val="accent2"/>
                </a:solidFill>
                <a:latin typeface="Century Gothic" pitchFamily="34" charset="0"/>
              </a:rPr>
              <a:t>ORANGE</a:t>
            </a:r>
            <a:r>
              <a:rPr lang="fr-CA" dirty="0">
                <a:latin typeface="Century Gothic" pitchFamily="34" charset="0"/>
              </a:rPr>
              <a:t>, </a:t>
            </a:r>
            <a:r>
              <a:rPr lang="fr-CA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BLUE</a:t>
            </a:r>
            <a:r>
              <a:rPr lang="fr-CA" dirty="0">
                <a:latin typeface="Century Gothic" pitchFamily="34" charset="0"/>
              </a:rPr>
              <a:t>, </a:t>
            </a:r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GREY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 err="1">
                <a:latin typeface="Century Gothic" pitchFamily="34" charset="0"/>
              </a:rPr>
              <a:t>Include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graphic</a:t>
            </a:r>
            <a:r>
              <a:rPr lang="fr-CA" dirty="0">
                <a:latin typeface="Century Gothic" pitchFamily="34" charset="0"/>
              </a:rPr>
              <a:t> illustrations, and use/</a:t>
            </a:r>
            <a:r>
              <a:rPr lang="fr-CA" dirty="0" err="1">
                <a:latin typeface="Century Gothic" pitchFamily="34" charset="0"/>
              </a:rPr>
              <a:t>highlight</a:t>
            </a:r>
            <a:r>
              <a:rPr lang="fr-CA" dirty="0">
                <a:latin typeface="Century Gothic" pitchFamily="34" charset="0"/>
              </a:rPr>
              <a:t> « </a:t>
            </a:r>
            <a:r>
              <a:rPr lang="fr-CA" dirty="0" err="1">
                <a:latin typeface="Century Gothic" pitchFamily="34" charset="0"/>
              </a:rPr>
              <a:t>numbers</a:t>
            </a:r>
            <a:r>
              <a:rPr lang="fr-CA" dirty="0">
                <a:latin typeface="Century Gothic" pitchFamily="34" charset="0"/>
              </a:rPr>
              <a:t> »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0993" y="148855"/>
            <a:ext cx="1132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Data</a:t>
            </a:r>
            <a:endParaRPr lang="fr-CA" sz="3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0993" y="577700"/>
            <a:ext cx="1132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Subtitle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of the slide (if </a:t>
            </a:r>
            <a:r>
              <a:rPr lang="fr-CA" sz="28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necessary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5019DE-97E6-2E4D-BD03-1D6BA629BC22}"/>
              </a:ext>
            </a:extLst>
          </p:cNvPr>
          <p:cNvSpPr txBox="1"/>
          <p:nvPr/>
        </p:nvSpPr>
        <p:spPr>
          <a:xfrm>
            <a:off x="425302" y="1467292"/>
            <a:ext cx="114193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214308" indent="-214308">
              <a:buFont typeface="Arial" pitchFamily="34" charset="0"/>
              <a:buChar char="•"/>
            </a:pP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We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recommend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to:</a:t>
            </a:r>
          </a:p>
          <a:p>
            <a:pPr marL="214308" indent="-214308">
              <a:buFont typeface="Arial" pitchFamily="34" charset="0"/>
              <a:buChar char="•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Use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bullet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and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sub-bullet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lists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KEEP IT SHORT 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No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complete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sentences -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keep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only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the essential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Maximum of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two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lines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for one sentence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Play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with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bold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and </a:t>
            </a:r>
            <a:r>
              <a:rPr lang="fr-CA" dirty="0" err="1">
                <a:solidFill>
                  <a:schemeClr val="accent2"/>
                </a:solidFill>
                <a:latin typeface="Century Gothic" pitchFamily="34" charset="0"/>
              </a:rPr>
              <a:t>different</a:t>
            </a:r>
            <a:r>
              <a:rPr lang="fr-CA" dirty="0">
                <a:solidFill>
                  <a:schemeClr val="accent2"/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accent2"/>
                </a:solidFill>
                <a:latin typeface="Century Gothic" pitchFamily="34" charset="0"/>
              </a:rPr>
              <a:t>colors</a:t>
            </a:r>
            <a:r>
              <a:rPr lang="fr-CA" dirty="0">
                <a:latin typeface="Century Gothic" pitchFamily="34" charset="0"/>
              </a:rPr>
              <a:t>, to </a:t>
            </a:r>
            <a:r>
              <a:rPr lang="fr-CA" dirty="0" err="1">
                <a:latin typeface="Century Gothic" pitchFamily="34" charset="0"/>
              </a:rPr>
              <a:t>highlight</a:t>
            </a:r>
            <a:r>
              <a:rPr lang="fr-CA" dirty="0">
                <a:latin typeface="Century Gothic" pitchFamily="34" charset="0"/>
              </a:rPr>
              <a:t> or </a:t>
            </a:r>
            <a:r>
              <a:rPr lang="fr-CA" dirty="0" err="1">
                <a:latin typeface="Century Gothic" pitchFamily="34" charset="0"/>
              </a:rPr>
              <a:t>emplasize</a:t>
            </a:r>
            <a:r>
              <a:rPr lang="fr-CA" dirty="0">
                <a:latin typeface="Century Gothic" pitchFamily="34" charset="0"/>
              </a:rPr>
              <a:t> important information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 err="1">
                <a:latin typeface="Century Gothic" pitchFamily="34" charset="0"/>
              </a:rPr>
              <a:t>Ideally</a:t>
            </a:r>
            <a:r>
              <a:rPr lang="fr-CA" dirty="0">
                <a:latin typeface="Century Gothic" pitchFamily="34" charset="0"/>
              </a:rPr>
              <a:t>, use the </a:t>
            </a:r>
            <a:r>
              <a:rPr lang="fr-CA" dirty="0" err="1">
                <a:latin typeface="Century Gothic" pitchFamily="34" charset="0"/>
              </a:rPr>
              <a:t>following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three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colors</a:t>
            </a:r>
            <a:r>
              <a:rPr lang="fr-CA" dirty="0">
                <a:latin typeface="Century Gothic" pitchFamily="34" charset="0"/>
              </a:rPr>
              <a:t>: </a:t>
            </a:r>
            <a:r>
              <a:rPr lang="fr-CA" b="1" dirty="0">
                <a:solidFill>
                  <a:schemeClr val="accent2"/>
                </a:solidFill>
                <a:latin typeface="Century Gothic" pitchFamily="34" charset="0"/>
              </a:rPr>
              <a:t>ORANGE</a:t>
            </a:r>
            <a:r>
              <a:rPr lang="fr-CA" dirty="0">
                <a:latin typeface="Century Gothic" pitchFamily="34" charset="0"/>
              </a:rPr>
              <a:t>, </a:t>
            </a:r>
            <a:r>
              <a:rPr lang="fr-CA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BLUE</a:t>
            </a:r>
            <a:r>
              <a:rPr lang="fr-CA" dirty="0">
                <a:latin typeface="Century Gothic" pitchFamily="34" charset="0"/>
              </a:rPr>
              <a:t>, </a:t>
            </a:r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GREY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 err="1">
                <a:latin typeface="Century Gothic" pitchFamily="34" charset="0"/>
              </a:rPr>
              <a:t>Include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graphic</a:t>
            </a:r>
            <a:r>
              <a:rPr lang="fr-CA" dirty="0">
                <a:latin typeface="Century Gothic" pitchFamily="34" charset="0"/>
              </a:rPr>
              <a:t> illustrations, and use/</a:t>
            </a:r>
            <a:r>
              <a:rPr lang="fr-CA" dirty="0" err="1">
                <a:latin typeface="Century Gothic" pitchFamily="34" charset="0"/>
              </a:rPr>
              <a:t>highlight</a:t>
            </a:r>
            <a:r>
              <a:rPr lang="fr-CA" dirty="0">
                <a:latin typeface="Century Gothic" pitchFamily="34" charset="0"/>
              </a:rPr>
              <a:t> « </a:t>
            </a:r>
            <a:r>
              <a:rPr lang="fr-CA" dirty="0" err="1">
                <a:latin typeface="Century Gothic" pitchFamily="34" charset="0"/>
              </a:rPr>
              <a:t>numbers</a:t>
            </a:r>
            <a:r>
              <a:rPr lang="fr-CA" dirty="0">
                <a:latin typeface="Century Gothic" pitchFamily="34" charset="0"/>
              </a:rPr>
              <a:t> »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0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0993" y="148855"/>
            <a:ext cx="1132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Research</a:t>
            </a:r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results</a:t>
            </a:r>
            <a:endParaRPr lang="fr-CA" sz="3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0993" y="577700"/>
            <a:ext cx="1132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Subtitle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of the slide (if </a:t>
            </a:r>
            <a:r>
              <a:rPr lang="fr-CA" sz="28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necessary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CEAB4D6-646B-6D44-A23C-7704AF74947A}"/>
              </a:ext>
            </a:extLst>
          </p:cNvPr>
          <p:cNvSpPr txBox="1"/>
          <p:nvPr/>
        </p:nvSpPr>
        <p:spPr>
          <a:xfrm>
            <a:off x="425302" y="1467292"/>
            <a:ext cx="114193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214308" indent="-214308">
              <a:buFont typeface="Arial" pitchFamily="34" charset="0"/>
              <a:buChar char="•"/>
            </a:pP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We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recommend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to:</a:t>
            </a:r>
          </a:p>
          <a:p>
            <a:pPr marL="214308" indent="-214308">
              <a:buFont typeface="Arial" pitchFamily="34" charset="0"/>
              <a:buChar char="•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Use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bullet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and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sub-bullet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lists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KEEP IT SHORT 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No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complete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sentences -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keep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only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the essential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Maximum of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two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lines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for one sentence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Play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with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bold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and </a:t>
            </a:r>
            <a:r>
              <a:rPr lang="fr-CA" dirty="0" err="1">
                <a:solidFill>
                  <a:schemeClr val="accent2"/>
                </a:solidFill>
                <a:latin typeface="Century Gothic" pitchFamily="34" charset="0"/>
              </a:rPr>
              <a:t>different</a:t>
            </a:r>
            <a:r>
              <a:rPr lang="fr-CA" dirty="0">
                <a:solidFill>
                  <a:schemeClr val="accent2"/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accent2"/>
                </a:solidFill>
                <a:latin typeface="Century Gothic" pitchFamily="34" charset="0"/>
              </a:rPr>
              <a:t>colors</a:t>
            </a:r>
            <a:r>
              <a:rPr lang="fr-CA" dirty="0">
                <a:latin typeface="Century Gothic" pitchFamily="34" charset="0"/>
              </a:rPr>
              <a:t>, to </a:t>
            </a:r>
            <a:r>
              <a:rPr lang="fr-CA" dirty="0" err="1">
                <a:latin typeface="Century Gothic" pitchFamily="34" charset="0"/>
              </a:rPr>
              <a:t>highlight</a:t>
            </a:r>
            <a:r>
              <a:rPr lang="fr-CA" dirty="0">
                <a:latin typeface="Century Gothic" pitchFamily="34" charset="0"/>
              </a:rPr>
              <a:t> or </a:t>
            </a:r>
            <a:r>
              <a:rPr lang="fr-CA" dirty="0" err="1">
                <a:latin typeface="Century Gothic" pitchFamily="34" charset="0"/>
              </a:rPr>
              <a:t>emplasize</a:t>
            </a:r>
            <a:r>
              <a:rPr lang="fr-CA" dirty="0">
                <a:latin typeface="Century Gothic" pitchFamily="34" charset="0"/>
              </a:rPr>
              <a:t> important information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 err="1">
                <a:latin typeface="Century Gothic" pitchFamily="34" charset="0"/>
              </a:rPr>
              <a:t>Ideally</a:t>
            </a:r>
            <a:r>
              <a:rPr lang="fr-CA" dirty="0">
                <a:latin typeface="Century Gothic" pitchFamily="34" charset="0"/>
              </a:rPr>
              <a:t>, use the </a:t>
            </a:r>
            <a:r>
              <a:rPr lang="fr-CA" dirty="0" err="1">
                <a:latin typeface="Century Gothic" pitchFamily="34" charset="0"/>
              </a:rPr>
              <a:t>following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three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colors</a:t>
            </a:r>
            <a:r>
              <a:rPr lang="fr-CA" dirty="0">
                <a:latin typeface="Century Gothic" pitchFamily="34" charset="0"/>
              </a:rPr>
              <a:t>: </a:t>
            </a:r>
            <a:r>
              <a:rPr lang="fr-CA" b="1" dirty="0">
                <a:solidFill>
                  <a:schemeClr val="accent2"/>
                </a:solidFill>
                <a:latin typeface="Century Gothic" pitchFamily="34" charset="0"/>
              </a:rPr>
              <a:t>ORANGE</a:t>
            </a:r>
            <a:r>
              <a:rPr lang="fr-CA" dirty="0">
                <a:latin typeface="Century Gothic" pitchFamily="34" charset="0"/>
              </a:rPr>
              <a:t>, </a:t>
            </a:r>
            <a:r>
              <a:rPr lang="fr-CA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BLUE</a:t>
            </a:r>
            <a:r>
              <a:rPr lang="fr-CA" dirty="0">
                <a:latin typeface="Century Gothic" pitchFamily="34" charset="0"/>
              </a:rPr>
              <a:t>, </a:t>
            </a:r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GREY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 err="1">
                <a:latin typeface="Century Gothic" pitchFamily="34" charset="0"/>
              </a:rPr>
              <a:t>Include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graphic</a:t>
            </a:r>
            <a:r>
              <a:rPr lang="fr-CA" dirty="0">
                <a:latin typeface="Century Gothic" pitchFamily="34" charset="0"/>
              </a:rPr>
              <a:t> illustrations, and use/</a:t>
            </a:r>
            <a:r>
              <a:rPr lang="fr-CA" dirty="0" err="1">
                <a:latin typeface="Century Gothic" pitchFamily="34" charset="0"/>
              </a:rPr>
              <a:t>highlight</a:t>
            </a:r>
            <a:r>
              <a:rPr lang="fr-CA" dirty="0">
                <a:latin typeface="Century Gothic" pitchFamily="34" charset="0"/>
              </a:rPr>
              <a:t> « </a:t>
            </a:r>
            <a:r>
              <a:rPr lang="fr-CA" dirty="0" err="1">
                <a:latin typeface="Century Gothic" pitchFamily="34" charset="0"/>
              </a:rPr>
              <a:t>numbers</a:t>
            </a:r>
            <a:r>
              <a:rPr lang="fr-CA" dirty="0">
                <a:latin typeface="Century Gothic" pitchFamily="34" charset="0"/>
              </a:rPr>
              <a:t> »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36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0993" y="148855"/>
            <a:ext cx="1132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Key </a:t>
            </a:r>
            <a:r>
              <a:rPr lang="fr-CA" sz="36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findings</a:t>
            </a:r>
            <a:endParaRPr lang="fr-CA" sz="3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0993" y="577700"/>
            <a:ext cx="1132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Subtitle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of the slide (if </a:t>
            </a:r>
            <a:r>
              <a:rPr lang="fr-CA" sz="28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necessary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DE1D8F2-16F5-B249-89BE-D0D7128FB97F}"/>
              </a:ext>
            </a:extLst>
          </p:cNvPr>
          <p:cNvSpPr txBox="1"/>
          <p:nvPr/>
        </p:nvSpPr>
        <p:spPr>
          <a:xfrm>
            <a:off x="425302" y="1467292"/>
            <a:ext cx="114193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214308" indent="-214308">
              <a:buFont typeface="Arial" pitchFamily="34" charset="0"/>
              <a:buChar char="•"/>
            </a:pP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We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recommend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to:</a:t>
            </a:r>
          </a:p>
          <a:p>
            <a:pPr marL="214308" indent="-214308">
              <a:buFont typeface="Arial" pitchFamily="34" charset="0"/>
              <a:buChar char="•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Use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bullet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and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sub-bullet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lists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KEEP IT SHORT 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No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complete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sentences -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keep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only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the essential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Maximum of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two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lines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for one sentence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Play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with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bold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and </a:t>
            </a:r>
            <a:r>
              <a:rPr lang="fr-CA" dirty="0" err="1">
                <a:solidFill>
                  <a:schemeClr val="accent2"/>
                </a:solidFill>
                <a:latin typeface="Century Gothic" pitchFamily="34" charset="0"/>
              </a:rPr>
              <a:t>different</a:t>
            </a:r>
            <a:r>
              <a:rPr lang="fr-CA" dirty="0">
                <a:solidFill>
                  <a:schemeClr val="accent2"/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accent2"/>
                </a:solidFill>
                <a:latin typeface="Century Gothic" pitchFamily="34" charset="0"/>
              </a:rPr>
              <a:t>colors</a:t>
            </a:r>
            <a:r>
              <a:rPr lang="fr-CA" dirty="0">
                <a:latin typeface="Century Gothic" pitchFamily="34" charset="0"/>
              </a:rPr>
              <a:t>, to </a:t>
            </a:r>
            <a:r>
              <a:rPr lang="fr-CA" dirty="0" err="1">
                <a:latin typeface="Century Gothic" pitchFamily="34" charset="0"/>
              </a:rPr>
              <a:t>highlight</a:t>
            </a:r>
            <a:r>
              <a:rPr lang="fr-CA" dirty="0">
                <a:latin typeface="Century Gothic" pitchFamily="34" charset="0"/>
              </a:rPr>
              <a:t> or </a:t>
            </a:r>
            <a:r>
              <a:rPr lang="fr-CA" dirty="0" err="1">
                <a:latin typeface="Century Gothic" pitchFamily="34" charset="0"/>
              </a:rPr>
              <a:t>emplasize</a:t>
            </a:r>
            <a:r>
              <a:rPr lang="fr-CA" dirty="0">
                <a:latin typeface="Century Gothic" pitchFamily="34" charset="0"/>
              </a:rPr>
              <a:t> important information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 err="1">
                <a:latin typeface="Century Gothic" pitchFamily="34" charset="0"/>
              </a:rPr>
              <a:t>Ideally</a:t>
            </a:r>
            <a:r>
              <a:rPr lang="fr-CA" dirty="0">
                <a:latin typeface="Century Gothic" pitchFamily="34" charset="0"/>
              </a:rPr>
              <a:t>, use the </a:t>
            </a:r>
            <a:r>
              <a:rPr lang="fr-CA" dirty="0" err="1">
                <a:latin typeface="Century Gothic" pitchFamily="34" charset="0"/>
              </a:rPr>
              <a:t>following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three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colors</a:t>
            </a:r>
            <a:r>
              <a:rPr lang="fr-CA" dirty="0">
                <a:latin typeface="Century Gothic" pitchFamily="34" charset="0"/>
              </a:rPr>
              <a:t>: </a:t>
            </a:r>
            <a:r>
              <a:rPr lang="fr-CA" b="1" dirty="0">
                <a:solidFill>
                  <a:schemeClr val="accent2"/>
                </a:solidFill>
                <a:latin typeface="Century Gothic" pitchFamily="34" charset="0"/>
              </a:rPr>
              <a:t>ORANGE</a:t>
            </a:r>
            <a:r>
              <a:rPr lang="fr-CA" dirty="0">
                <a:latin typeface="Century Gothic" pitchFamily="34" charset="0"/>
              </a:rPr>
              <a:t>, </a:t>
            </a:r>
            <a:r>
              <a:rPr lang="fr-CA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BLUE</a:t>
            </a:r>
            <a:r>
              <a:rPr lang="fr-CA" dirty="0">
                <a:latin typeface="Century Gothic" pitchFamily="34" charset="0"/>
              </a:rPr>
              <a:t>, </a:t>
            </a:r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GREY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 err="1">
                <a:latin typeface="Century Gothic" pitchFamily="34" charset="0"/>
              </a:rPr>
              <a:t>Include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graphic</a:t>
            </a:r>
            <a:r>
              <a:rPr lang="fr-CA" dirty="0">
                <a:latin typeface="Century Gothic" pitchFamily="34" charset="0"/>
              </a:rPr>
              <a:t> illustrations, and use/</a:t>
            </a:r>
            <a:r>
              <a:rPr lang="fr-CA" dirty="0" err="1">
                <a:latin typeface="Century Gothic" pitchFamily="34" charset="0"/>
              </a:rPr>
              <a:t>highlight</a:t>
            </a:r>
            <a:r>
              <a:rPr lang="fr-CA" dirty="0">
                <a:latin typeface="Century Gothic" pitchFamily="34" charset="0"/>
              </a:rPr>
              <a:t> « </a:t>
            </a:r>
            <a:r>
              <a:rPr lang="fr-CA" dirty="0" err="1">
                <a:latin typeface="Century Gothic" pitchFamily="34" charset="0"/>
              </a:rPr>
              <a:t>numbers</a:t>
            </a:r>
            <a:r>
              <a:rPr lang="fr-CA" dirty="0">
                <a:latin typeface="Century Gothic" pitchFamily="34" charset="0"/>
              </a:rPr>
              <a:t> »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50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0993" y="148855"/>
            <a:ext cx="1132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Policy Implications</a:t>
            </a:r>
            <a:endParaRPr lang="fr-CA" sz="3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0993" y="577700"/>
            <a:ext cx="1132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8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Subtitle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of the slide (if </a:t>
            </a:r>
            <a:r>
              <a:rPr lang="fr-CA" sz="28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necessary</a:t>
            </a:r>
            <a:r>
              <a:rPr lang="fr-CA" sz="28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7AA059-246B-E24C-AD27-A77BF7765259}"/>
              </a:ext>
            </a:extLst>
          </p:cNvPr>
          <p:cNvSpPr txBox="1"/>
          <p:nvPr/>
        </p:nvSpPr>
        <p:spPr>
          <a:xfrm>
            <a:off x="425302" y="1467292"/>
            <a:ext cx="114193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214308" indent="-214308">
              <a:buFont typeface="Arial" pitchFamily="34" charset="0"/>
              <a:buChar char="•"/>
            </a:pP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We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recommend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to:</a:t>
            </a:r>
          </a:p>
          <a:p>
            <a:pPr marL="214308" indent="-214308">
              <a:buFont typeface="Arial" pitchFamily="34" charset="0"/>
              <a:buChar char="•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Use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bullet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and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sub-bullet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lists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KEEP IT SHORT 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No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complete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sentences -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keep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only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the essential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Maximum of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two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lines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for one sentence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Play </a:t>
            </a:r>
            <a:r>
              <a:rPr lang="fr-CA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with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bold</a:t>
            </a:r>
            <a:r>
              <a:rPr lang="fr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fr-CA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and </a:t>
            </a:r>
            <a:r>
              <a:rPr lang="fr-CA" dirty="0" err="1">
                <a:solidFill>
                  <a:schemeClr val="accent2"/>
                </a:solidFill>
                <a:latin typeface="Century Gothic" pitchFamily="34" charset="0"/>
              </a:rPr>
              <a:t>different</a:t>
            </a:r>
            <a:r>
              <a:rPr lang="fr-CA" dirty="0">
                <a:solidFill>
                  <a:schemeClr val="accent2"/>
                </a:solidFill>
                <a:latin typeface="Century Gothic" pitchFamily="34" charset="0"/>
              </a:rPr>
              <a:t> </a:t>
            </a:r>
            <a:r>
              <a:rPr lang="fr-CA" dirty="0" err="1">
                <a:solidFill>
                  <a:schemeClr val="accent2"/>
                </a:solidFill>
                <a:latin typeface="Century Gothic" pitchFamily="34" charset="0"/>
              </a:rPr>
              <a:t>colors</a:t>
            </a:r>
            <a:r>
              <a:rPr lang="fr-CA" dirty="0">
                <a:latin typeface="Century Gothic" pitchFamily="34" charset="0"/>
              </a:rPr>
              <a:t>, to </a:t>
            </a:r>
            <a:r>
              <a:rPr lang="fr-CA" dirty="0" err="1">
                <a:latin typeface="Century Gothic" pitchFamily="34" charset="0"/>
              </a:rPr>
              <a:t>highlight</a:t>
            </a:r>
            <a:r>
              <a:rPr lang="fr-CA" dirty="0">
                <a:latin typeface="Century Gothic" pitchFamily="34" charset="0"/>
              </a:rPr>
              <a:t> or </a:t>
            </a:r>
            <a:r>
              <a:rPr lang="fr-CA" dirty="0" err="1">
                <a:latin typeface="Century Gothic" pitchFamily="34" charset="0"/>
              </a:rPr>
              <a:t>emplasize</a:t>
            </a:r>
            <a:r>
              <a:rPr lang="fr-CA" dirty="0">
                <a:latin typeface="Century Gothic" pitchFamily="34" charset="0"/>
              </a:rPr>
              <a:t> important information</a:t>
            </a:r>
          </a:p>
          <a:p>
            <a:pPr marL="1014399" lvl="2" indent="-214308">
              <a:buFont typeface="Courier New"/>
              <a:buChar char="o"/>
            </a:pPr>
            <a:r>
              <a:rPr lang="fr-CA" dirty="0" err="1">
                <a:latin typeface="Century Gothic" pitchFamily="34" charset="0"/>
              </a:rPr>
              <a:t>Ideally</a:t>
            </a:r>
            <a:r>
              <a:rPr lang="fr-CA" dirty="0">
                <a:latin typeface="Century Gothic" pitchFamily="34" charset="0"/>
              </a:rPr>
              <a:t>, use the </a:t>
            </a:r>
            <a:r>
              <a:rPr lang="fr-CA" dirty="0" err="1">
                <a:latin typeface="Century Gothic" pitchFamily="34" charset="0"/>
              </a:rPr>
              <a:t>following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three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colors</a:t>
            </a:r>
            <a:r>
              <a:rPr lang="fr-CA" dirty="0">
                <a:latin typeface="Century Gothic" pitchFamily="34" charset="0"/>
              </a:rPr>
              <a:t>: </a:t>
            </a:r>
            <a:r>
              <a:rPr lang="fr-CA" b="1" dirty="0">
                <a:solidFill>
                  <a:schemeClr val="accent2"/>
                </a:solidFill>
                <a:latin typeface="Century Gothic" pitchFamily="34" charset="0"/>
              </a:rPr>
              <a:t>ORANGE</a:t>
            </a:r>
            <a:r>
              <a:rPr lang="fr-CA" dirty="0">
                <a:latin typeface="Century Gothic" pitchFamily="34" charset="0"/>
              </a:rPr>
              <a:t>, </a:t>
            </a:r>
            <a:r>
              <a:rPr lang="fr-CA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BLUE</a:t>
            </a:r>
            <a:r>
              <a:rPr lang="fr-CA" dirty="0">
                <a:latin typeface="Century Gothic" pitchFamily="34" charset="0"/>
              </a:rPr>
              <a:t>, </a:t>
            </a:r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GREY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latin typeface="Century Gothic" pitchFamily="34" charset="0"/>
            </a:endParaRPr>
          </a:p>
          <a:p>
            <a:pPr marL="557199" lvl="1" indent="-214308">
              <a:buFont typeface="Courier New"/>
              <a:buChar char="o"/>
            </a:pPr>
            <a:r>
              <a:rPr lang="fr-CA" dirty="0" err="1">
                <a:latin typeface="Century Gothic" pitchFamily="34" charset="0"/>
              </a:rPr>
              <a:t>Include</a:t>
            </a:r>
            <a:r>
              <a:rPr lang="fr-CA" dirty="0">
                <a:latin typeface="Century Gothic" pitchFamily="34" charset="0"/>
              </a:rPr>
              <a:t> </a:t>
            </a:r>
            <a:r>
              <a:rPr lang="fr-CA" dirty="0" err="1">
                <a:latin typeface="Century Gothic" pitchFamily="34" charset="0"/>
              </a:rPr>
              <a:t>graphic</a:t>
            </a:r>
            <a:r>
              <a:rPr lang="fr-CA" dirty="0">
                <a:latin typeface="Century Gothic" pitchFamily="34" charset="0"/>
              </a:rPr>
              <a:t> illustrations, and use/</a:t>
            </a:r>
            <a:r>
              <a:rPr lang="fr-CA" dirty="0" err="1">
                <a:latin typeface="Century Gothic" pitchFamily="34" charset="0"/>
              </a:rPr>
              <a:t>highlight</a:t>
            </a:r>
            <a:r>
              <a:rPr lang="fr-CA" dirty="0">
                <a:latin typeface="Century Gothic" pitchFamily="34" charset="0"/>
              </a:rPr>
              <a:t> « </a:t>
            </a:r>
            <a:r>
              <a:rPr lang="fr-CA" dirty="0" err="1">
                <a:latin typeface="Century Gothic" pitchFamily="34" charset="0"/>
              </a:rPr>
              <a:t>numbers</a:t>
            </a:r>
            <a:r>
              <a:rPr lang="fr-CA" dirty="0">
                <a:latin typeface="Century Gothic" pitchFamily="34" charset="0"/>
              </a:rPr>
              <a:t> »</a:t>
            </a:r>
          </a:p>
          <a:p>
            <a:pPr marL="557199" lvl="1" indent="-214308">
              <a:buFont typeface="Courier New"/>
              <a:buChar char="o"/>
            </a:pPr>
            <a:endParaRPr lang="fr-CA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011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746</Words>
  <Application>Microsoft Macintosh PowerPoint</Application>
  <PresentationFormat>Grand écran</PresentationFormat>
  <Paragraphs>148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Courier New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Universite Laval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mapar</dc:creator>
  <cp:lastModifiedBy>Marjorie Alain</cp:lastModifiedBy>
  <cp:revision>13</cp:revision>
  <dcterms:created xsi:type="dcterms:W3CDTF">2017-05-15T07:07:19Z</dcterms:created>
  <dcterms:modified xsi:type="dcterms:W3CDTF">2022-04-28T14:16:28Z</dcterms:modified>
</cp:coreProperties>
</file>