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716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59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14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67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00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31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261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60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8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618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7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FBA1-28FA-49D4-89A2-CF1BEDA3FA0E}" type="datetimeFigureOut">
              <a:rPr lang="fr-CA" smtClean="0"/>
              <a:t>2021-04-06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E0CC-80B6-4B59-8E8E-E6852B52EF6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316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33376" y="1860697"/>
            <a:ext cx="10047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r>
              <a:rPr lang="fr-CA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of the </a:t>
            </a:r>
            <a:r>
              <a:rPr lang="fr-CA" sz="54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presentation</a:t>
            </a:r>
            <a:r>
              <a:rPr lang="fr-CA" sz="5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33375" y="2874335"/>
            <a:ext cx="10047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Subtitle</a:t>
            </a:r>
            <a:r>
              <a:rPr lang="fr-CA" sz="4000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of the </a:t>
            </a:r>
            <a:r>
              <a:rPr lang="fr-CA" sz="4000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presentation</a:t>
            </a:r>
            <a:endParaRPr lang="fr-CA" sz="40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562987" y="5146158"/>
            <a:ext cx="8601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1,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2,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3, … </a:t>
            </a:r>
            <a:r>
              <a:rPr lang="fr-CA" dirty="0" err="1">
                <a:latin typeface="Century Gothic" panose="020B0502020202020204" pitchFamily="34" charset="0"/>
              </a:rPr>
              <a:t>Author</a:t>
            </a:r>
            <a:r>
              <a:rPr lang="fr-CA" dirty="0">
                <a:latin typeface="Century Gothic" panose="020B0502020202020204" pitchFamily="34" charset="0"/>
              </a:rPr>
              <a:t> X  </a:t>
            </a:r>
          </a:p>
          <a:p>
            <a:pPr algn="r"/>
            <a:r>
              <a:rPr lang="fr-CA" dirty="0">
                <a:latin typeface="Century Gothic" panose="020B0502020202020204" pitchFamily="34" charset="0"/>
              </a:rPr>
              <a:t>Name of the </a:t>
            </a:r>
            <a:r>
              <a:rPr lang="fr-CA" dirty="0" err="1">
                <a:latin typeface="Century Gothic" panose="020B0502020202020204" pitchFamily="34" charset="0"/>
              </a:rPr>
              <a:t>conference</a:t>
            </a:r>
            <a:r>
              <a:rPr lang="fr-CA" dirty="0">
                <a:latin typeface="Century Gothic" panose="020B0502020202020204" pitchFamily="34" charset="0"/>
              </a:rPr>
              <a:t>/workshop/</a:t>
            </a:r>
            <a:r>
              <a:rPr lang="fr-CA" dirty="0" err="1">
                <a:latin typeface="Century Gothic" panose="020B0502020202020204" pitchFamily="34" charset="0"/>
              </a:rPr>
              <a:t>seminar</a:t>
            </a:r>
            <a:r>
              <a:rPr lang="fr-CA" dirty="0">
                <a:latin typeface="Century Gothic" panose="020B0502020202020204" pitchFamily="34" charset="0"/>
              </a:rPr>
              <a:t> – Date – City - Country</a:t>
            </a:r>
          </a:p>
        </p:txBody>
      </p:sp>
    </p:spTree>
    <p:extLst>
      <p:ext uri="{BB962C8B-B14F-4D97-AF65-F5344CB8AC3E}">
        <p14:creationId xmlns:p14="http://schemas.microsoft.com/office/powerpoint/2010/main" val="335130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7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5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69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2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425302" y="1467292"/>
            <a:ext cx="114193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We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recommend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to:</a:t>
            </a:r>
          </a:p>
          <a:p>
            <a:pPr marL="214308" indent="-214308">
              <a:buFont typeface="Arial" pitchFamily="34" charset="0"/>
              <a:buChar char="•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Use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sub-bullet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lists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 IT SHORT 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No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complete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sentences -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keep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only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essential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Maximum of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two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lines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one sentence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Play </a:t>
            </a:r>
            <a:r>
              <a:rPr lang="fr-CA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bold</a:t>
            </a:r>
            <a:r>
              <a:rPr lang="fr-CA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and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different</a:t>
            </a:r>
            <a:r>
              <a:rPr lang="fr-CA" sz="2200" dirty="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fr-CA" sz="2200" dirty="0" err="1">
                <a:solidFill>
                  <a:schemeClr val="accent2"/>
                </a:solidFill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, to 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or </a:t>
            </a:r>
            <a:r>
              <a:rPr lang="fr-CA" sz="2200" dirty="0" err="1">
                <a:latin typeface="Century Gothic" pitchFamily="34" charset="0"/>
              </a:rPr>
              <a:t>emplasize</a:t>
            </a:r>
            <a:r>
              <a:rPr lang="fr-CA" sz="2200" dirty="0">
                <a:latin typeface="Century Gothic" pitchFamily="34" charset="0"/>
              </a:rPr>
              <a:t> important information</a:t>
            </a:r>
          </a:p>
          <a:p>
            <a:pPr marL="1014399" lvl="2" indent="-214308">
              <a:buFont typeface="Courier New"/>
              <a:buChar char="o"/>
            </a:pPr>
            <a:r>
              <a:rPr lang="fr-CA" sz="2200" dirty="0" err="1">
                <a:latin typeface="Century Gothic" pitchFamily="34" charset="0"/>
              </a:rPr>
              <a:t>Ideally</a:t>
            </a:r>
            <a:r>
              <a:rPr lang="fr-CA" sz="2200" dirty="0">
                <a:latin typeface="Century Gothic" pitchFamily="34" charset="0"/>
              </a:rPr>
              <a:t>, use the </a:t>
            </a:r>
            <a:r>
              <a:rPr lang="fr-CA" sz="2200" dirty="0" err="1">
                <a:latin typeface="Century Gothic" pitchFamily="34" charset="0"/>
              </a:rPr>
              <a:t>following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three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colors</a:t>
            </a:r>
            <a:r>
              <a:rPr lang="fr-CA" sz="2200" dirty="0">
                <a:latin typeface="Century Gothic" pitchFamily="34" charset="0"/>
              </a:rPr>
              <a:t>: </a:t>
            </a:r>
            <a:r>
              <a:rPr lang="fr-CA" sz="2200" b="1" dirty="0">
                <a:solidFill>
                  <a:schemeClr val="accent2"/>
                </a:solidFill>
                <a:latin typeface="Century Gothic" pitchFamily="34" charset="0"/>
              </a:rPr>
              <a:t>ORANGE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BLUE</a:t>
            </a:r>
            <a:r>
              <a:rPr lang="fr-CA" sz="2200" dirty="0">
                <a:latin typeface="Century Gothic" pitchFamily="34" charset="0"/>
              </a:rPr>
              <a:t>, </a:t>
            </a:r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GREY</a:t>
            </a:r>
          </a:p>
          <a:p>
            <a:pPr marL="557199" lvl="1" indent="-214308">
              <a:buFont typeface="Courier New"/>
              <a:buChar char="o"/>
            </a:pPr>
            <a:endParaRPr lang="fr-CA" sz="2200" dirty="0">
              <a:latin typeface="Century Gothic" pitchFamily="34" charset="0"/>
            </a:endParaRPr>
          </a:p>
          <a:p>
            <a:pPr marL="685791" lvl="1" indent="-342900">
              <a:buFont typeface="Arial"/>
              <a:buChar char="•"/>
            </a:pPr>
            <a:r>
              <a:rPr lang="fr-CA" sz="2200" dirty="0" err="1">
                <a:latin typeface="Century Gothic" pitchFamily="34" charset="0"/>
              </a:rPr>
              <a:t>Include</a:t>
            </a:r>
            <a:r>
              <a:rPr lang="fr-CA" sz="2200" dirty="0">
                <a:latin typeface="Century Gothic" pitchFamily="34" charset="0"/>
              </a:rPr>
              <a:t> </a:t>
            </a:r>
            <a:r>
              <a:rPr lang="fr-CA" sz="2200" dirty="0" err="1">
                <a:latin typeface="Century Gothic" pitchFamily="34" charset="0"/>
              </a:rPr>
              <a:t>graphic</a:t>
            </a:r>
            <a:r>
              <a:rPr lang="fr-CA" sz="2200" dirty="0">
                <a:latin typeface="Century Gothic" pitchFamily="34" charset="0"/>
              </a:rPr>
              <a:t> illustrations, and use/</a:t>
            </a:r>
            <a:r>
              <a:rPr lang="fr-CA" sz="2200" dirty="0" err="1">
                <a:latin typeface="Century Gothic" pitchFamily="34" charset="0"/>
              </a:rPr>
              <a:t>highlight</a:t>
            </a:r>
            <a:r>
              <a:rPr lang="fr-CA" sz="2200" dirty="0">
                <a:latin typeface="Century Gothic" pitchFamily="34" charset="0"/>
              </a:rPr>
              <a:t> « </a:t>
            </a:r>
            <a:r>
              <a:rPr lang="fr-CA" sz="2200" dirty="0" err="1">
                <a:latin typeface="Century Gothic" pitchFamily="34" charset="0"/>
              </a:rPr>
              <a:t>numbers</a:t>
            </a:r>
            <a:r>
              <a:rPr lang="fr-CA" sz="2200" dirty="0">
                <a:latin typeface="Century Gothic" pitchFamily="34" charset="0"/>
              </a:rPr>
              <a:t> »</a:t>
            </a:r>
          </a:p>
          <a:p>
            <a:pPr marL="342891" lvl="1"/>
            <a:endParaRPr lang="fr-CA" sz="2200" dirty="0">
              <a:latin typeface="Century Gothic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6267" y="364319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Title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25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20993" y="148855"/>
            <a:ext cx="1132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Thank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fr-CA" sz="3600" b="1" dirty="0" err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you</a:t>
            </a:r>
            <a:r>
              <a:rPr lang="fr-CA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!</a:t>
            </a:r>
            <a:endParaRPr lang="fr-CA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C1AA06-487E-CD43-B20F-F7EF62531B33}"/>
              </a:ext>
            </a:extLst>
          </p:cNvPr>
          <p:cNvSpPr txBox="1"/>
          <p:nvPr/>
        </p:nvSpPr>
        <p:spPr>
          <a:xfrm>
            <a:off x="575454" y="1118317"/>
            <a:ext cx="1132367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This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research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was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carried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out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with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technical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and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financial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support </a:t>
            </a:r>
            <a:r>
              <a:rPr lang="fr-CA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from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the </a:t>
            </a:r>
            <a:b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Partnership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for </a:t>
            </a:r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Economic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Policy (PEP)</a:t>
            </a: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/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/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pPr algn="ctr"/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r>
              <a:rPr lang="fr-CA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Funded</a:t>
            </a:r>
            <a:r>
              <a:rPr lang="fr-CA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by:</a:t>
            </a:r>
            <a:endParaRPr lang="en-CA" sz="2000" b="1" dirty="0">
              <a:latin typeface="Century Gothic"/>
              <a:cs typeface="Century Gothic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  <a:p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3396EC3-4BC0-D24C-AADB-D1F8B9926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256" y="1760788"/>
            <a:ext cx="6978869" cy="209366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195FFAD-EAC4-C04D-A08D-F41BBDA88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62" y="5481739"/>
            <a:ext cx="4261072" cy="45771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A1AB183-2D13-EE46-8DB1-9E1A9B8AC3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709" y="4089848"/>
            <a:ext cx="2851732" cy="109869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2E04510-4704-1F4A-BE57-33E34D02A8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6" y="3845788"/>
            <a:ext cx="2851732" cy="136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487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224DA3181B4C86223551F685013D" ma:contentTypeVersion="10" ma:contentTypeDescription="Create a new document." ma:contentTypeScope="" ma:versionID="248d040ac66dc1cb836a987e20da4cd6">
  <xsd:schema xmlns:xsd="http://www.w3.org/2001/XMLSchema" xmlns:xs="http://www.w3.org/2001/XMLSchema" xmlns:p="http://schemas.microsoft.com/office/2006/metadata/properties" xmlns:ns2="123f7b19-9824-4aa2-bec0-97a407edd427" targetNamespace="http://schemas.microsoft.com/office/2006/metadata/properties" ma:root="true" ma:fieldsID="2701c6d6a8a7311d5bbb565d31bfabc5" ns2:_="">
    <xsd:import namespace="123f7b19-9824-4aa2-bec0-97a407edd4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f7b19-9824-4aa2-bec0-97a407edd4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00CD5-8E43-4ACD-9DC1-636886A08B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F232C5-A0CF-4829-A47F-7D8ADA436C2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6E153B-4B0E-4874-8E9D-769060643D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3f7b19-9824-4aa2-bec0-97a407edd4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451</Words>
  <Application>Microsoft Macintosh PowerPoint</Application>
  <PresentationFormat>Grand écran</PresentationFormat>
  <Paragraphs>95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Courier New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Laval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mapar</dc:creator>
  <cp:lastModifiedBy>Marjorie Alain</cp:lastModifiedBy>
  <cp:revision>14</cp:revision>
  <dcterms:created xsi:type="dcterms:W3CDTF">2017-05-15T07:07:19Z</dcterms:created>
  <dcterms:modified xsi:type="dcterms:W3CDTF">2021-04-06T15:13:05Z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0x010100844D224DA3181B4C86223551F685013D</vt:lpwstr>
  </property>
</Properties>
</file>